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4" r:id="rId5"/>
    <p:sldId id="266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 ответственности граждан и юридических лиц за осуществление добычи общераспространенных полезных ископаемых без лицензии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 numCol="2">
            <a:normAutofit/>
          </a:bodyPr>
          <a:lstStyle/>
          <a:p>
            <a:pPr algn="just"/>
            <a:r>
              <a:rPr lang="ru-RU" sz="2000" dirty="0" smtClean="0"/>
              <a:t> силу статьи 1.2 Закона Российской Федерации «О недрах» недра в границах территории Российской Федерации, включая подземное пространство и содержащиеся в недрах полезные ископаемые, энергетические и иные ресурсы, являются государственной собственностью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Статьей 11 Закона РФ «О недрах» установлено, что предоставление недр в пользование оформляется специальным государственным разрешением в виде лицензии.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571612"/>
            <a:ext cx="4090982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Таким образом, действующее законодательство в области </a:t>
            </a:r>
            <a:r>
              <a:rPr lang="ru-RU" sz="2000" dirty="0" err="1" smtClean="0"/>
              <a:t>недропользования</a:t>
            </a:r>
            <a:r>
              <a:rPr lang="ru-RU" sz="2000" dirty="0" smtClean="0"/>
              <a:t> однозначно предписывает, что использование недр, в том числе добыча общераспространенных полезных ископаемых, в частности песчано-гравийных смесей, гранита, песчаника и прочего материала для строительства, осуществляется только при наличии у хозяйствующего субъекта соответствующей лицензии, полученной в установленном порядке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Любое иное пользование участками недр влечет административную и даже уголовную </a:t>
            </a:r>
            <a:r>
              <a:rPr lang="ru-RU" sz="2000" dirty="0" smtClean="0"/>
              <a:t>ответственность. </a:t>
            </a:r>
            <a:endParaRPr lang="ru-RU" sz="20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714752"/>
            <a:ext cx="807249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smtClean="0"/>
              <a:t>частью 1 статьи 7.3 </a:t>
            </a:r>
            <a:r>
              <a:rPr lang="ru-RU" sz="2000" dirty="0" err="1" smtClean="0"/>
              <a:t>КоАП</a:t>
            </a:r>
            <a:r>
              <a:rPr lang="ru-RU" sz="2000" dirty="0" smtClean="0"/>
              <a:t> РФ установлена административная ответственность за пользование недрами без лицензии на пользование недрами. Совершение указанного правонарушения влечет наложение административного штрафа на граждан в размере от трех тысяч до пяти тысяч рублей; на должностных лиц - от тридцати тысяч до пятидесяти тысяч рублей; на юридических лиц - от восьмисот тысяч до одного миллиона рублей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Уголовная ответственность предусмотрена ст. 158 (за тайное хищение полезных ископаемых, являющихся государственной собственностью) и ст. 171 Уголовного кодекса РФ (за осуществление предпринимательской деятельности по добыче полезных ископаемых без лицензии, связанной с извлечением дохода).</a:t>
            </a:r>
          </a:p>
          <a:p>
            <a:pPr algn="just"/>
            <a:r>
              <a:rPr lang="ru-RU" sz="2000" dirty="0" smtClean="0"/>
              <a:t>Максимальное наказание, предусмотренное ст. 158 УК РФ, - лишение свободы на срок до пяти лет.</a:t>
            </a:r>
          </a:p>
          <a:p>
            <a:pPr algn="just"/>
            <a:r>
              <a:rPr lang="ru-RU" sz="2000" dirty="0" smtClean="0"/>
              <a:t>Максимальное наказание, предусмотренное ст. 171 УК РФ - предусмотрено в виде штрафа в размере от ста тысяч до пятисот тысяч рублей, либо лишением свободы на срок до пяти лет со штрафом в размере до восьмидесяти тысяч рублей.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/>
              <a:t>Кроме того, Федеральное законодательство содержит ряд положений, направленных на охрану земли от ухудшения ее качественного состояния, предотвращения необоснованных изъятий земли из сельскохозяйственного оборота, защиту от вредных воздействий, а также на восстановление продуктивности земель, воспроизводство и повышение плодородия почв.</a:t>
            </a:r>
          </a:p>
          <a:p>
            <a:pPr algn="just"/>
            <a:r>
              <a:rPr lang="ru-RU" sz="1600" dirty="0" smtClean="0"/>
              <a:t>За самовольное снятие или перемещение плодородного слоя почвы предусмотрена административная ответственность по ст.8.6 </a:t>
            </a:r>
            <a:r>
              <a:rPr lang="ru-RU" sz="1600" dirty="0" err="1" smtClean="0"/>
              <a:t>КоАП</a:t>
            </a:r>
            <a:r>
              <a:rPr lang="ru-RU" sz="1600" dirty="0" smtClean="0"/>
              <a:t> РФ в виде штрафа для граждан, должностных лиц и юридических лиц. Кроме того, уничтожение плодородного слоя почвы, а равно порча земель в результате нарушения правил обращения с опасными для здоровья людей и окружающей среды веществами и отходами производства и потребления, юридическими лицами и лицами, осуществляющими предпринимательскую деятельность без образования юридического лица, может повлечь административное приостановление их деятельности.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071942"/>
            <a:ext cx="800105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В соответствии со ст.77 Федерального закона от 10.01.2002 № 7-ФЗ «Об охране окружающей среды» юридические и физические лица, причинившие вред окружающей среде в результате ее загрязнения, истощения, порчи, уничтожения, нерационального использования природных ресурсов, деградации и разрушения естественных экологических систем, природных комплексов и природных ландшафтов и иного нарушения законодательства в области охраны окружающей среды, обязаны возместить его в полном объеме.</a:t>
            </a: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214686"/>
            <a:ext cx="814393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423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Об ответственности граждан и юридических лиц за осуществление добычи общераспространенных полезных ископаемых без лицензии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ответственности граждан и юридических лиц за осуществление добычи общераспространенных полезных ископаемых без лицензии</dc:title>
  <dc:creator>admin</dc:creator>
  <cp:lastModifiedBy>владимир</cp:lastModifiedBy>
  <cp:revision>5</cp:revision>
  <dcterms:created xsi:type="dcterms:W3CDTF">2021-06-27T01:41:53Z</dcterms:created>
  <dcterms:modified xsi:type="dcterms:W3CDTF">2021-06-27T03:06:33Z</dcterms:modified>
</cp:coreProperties>
</file>